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/>
    <p:restoredTop sz="96296"/>
  </p:normalViewPr>
  <p:slideViewPr>
    <p:cSldViewPr snapToGrid="0" snapToObjects="1">
      <p:cViewPr varScale="1">
        <p:scale>
          <a:sx n="122" d="100"/>
          <a:sy n="12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E376-FF46-4B4F-9698-83AF13D5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510E1-E38B-9243-9AF3-BA237B20C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0E36D-E515-6E4A-BFB2-0E9550B4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2B033-A456-0840-9F91-BDA1D520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FE12-4313-1F4F-87D1-4B44ED1A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41985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8F08-EE7B-1D4F-BF8A-808351A0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33B85-7B37-3E44-A4DC-1F455C6A2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0A15-2BDB-AE44-AE22-02CDBF40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9195-F43E-B245-BA61-FB2A4933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FBEF-E74F-5C48-A152-FC214B50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3595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F8C0C-DD3E-7046-8FFC-02C9F1714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6E778-B14C-614B-9B56-C3ADA7BD6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D27-45F4-D543-86CA-9780F194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2687-810D-084A-A4BF-E49D42EC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80DA-7109-3A44-8A48-26EBB9D9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907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630F-2E0C-854A-9A31-321F6525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6E15-0E02-684E-894E-0105541F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860C-C93C-D04B-A20E-BDED1E62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B3F1F-6F43-464B-BB8E-0EC2BDEE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B1790-4688-8348-BDBB-0AF7C652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07793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766C-C5E8-724D-8B77-6B8C0A33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8EEF6-5B37-B143-85B7-3D25EAA5F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427D4-B567-6540-9B46-1B4B1C20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B96BC-1396-7043-8F76-A371F273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59E54-B789-1F40-955E-C16E1568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470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D5B0-7488-7C4B-B8E1-B8DC420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B376-FEE9-BB46-B641-017D997FC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8CFE5-9F9F-6049-9828-20409EBCB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DBD1D-BFA9-714B-9A63-D62502AEB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85961-2663-964C-BF40-CA9B2CF1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1D68E-E8F7-2248-9ED3-F3E366EE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887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D695-914F-7B4D-A562-4D153BCF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5C3E5-4D61-1541-896B-37D86FC5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1A9C9-F25A-C94A-B733-6E58452A6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036B3-7E44-B543-924F-CFA01066A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CC859-E286-C14B-BA6B-9FA246DA2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56D11-59E4-5845-98AA-C3BE4410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AE47E-E994-B244-BD1F-85B5CEF5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C8EA8-7C5F-C24E-B03F-8A6508F9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050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7281-CD7B-8F43-8B19-34D59518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D7E9A-C48E-FF42-AFF7-04D5CA91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2A65B-B276-AC4C-B3B6-DEBFF567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7A8D9-F214-1940-B479-0E34C529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943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64200-C3A8-F245-8948-E0F847AE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40DD0-9BCA-6341-98CA-2F3178C2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C60D-E3CA-AC49-8486-453B0E38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5571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CBCF6-1619-7446-A8E1-F566072B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E904-42FB-2548-B4C0-1CB218F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3CF1E-E2BF-7546-8F19-C7FC496CE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915F-61BF-6D49-B8C3-BFEB0666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B3D3A-A6AE-F34F-A278-6680B2F4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5E9B1-86CF-BD40-800F-E8951FCB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8853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3041-AC0E-F644-B4DD-8EFEB989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C1AF3-7C0F-C44A-98A9-A6AC3FF2F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4FB89-D10E-5F46-B398-D2D6C8190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2F01C-E793-6D44-BF0A-CBB9538D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E50DE-DCD0-BC49-AA77-4AA3DE7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80565-F15D-054C-99C9-6AEA0E01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21086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97649-C468-2247-92DA-EFDAECF9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9E64F-AC10-AD4D-9B27-12C6906C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84D7-0FA6-6146-B475-B27EA026D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526E-A0F2-8347-BD07-99CBF160B528}" type="datetimeFigureOut">
              <a:rPr lang="en-GR" smtClean="0"/>
              <a:t>24/4/21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7D1B9-A661-FA48-868D-0621B3350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27C1-1ACD-C14F-904A-A919D1693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83BE6-4829-2649-987A-9DF84010BA0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9791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F4EB-6972-C44A-825B-DB7C30FDE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Προγραμματισμ</a:t>
            </a:r>
            <a:r>
              <a:rPr lang="en-GR" dirty="0"/>
              <a:t>ό</a:t>
            </a:r>
            <a:r>
              <a:rPr lang="el-GR" dirty="0"/>
              <a:t>ς Εφαρμογών στον Ιστό</a:t>
            </a:r>
            <a:endParaRPr lang="en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0BA20-D066-8045-AF8A-4FA61E618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Σαράντος Τζώρτζης </a:t>
            </a:r>
          </a:p>
          <a:p>
            <a:r>
              <a:rPr lang="en-GB" dirty="0"/>
              <a:t>P</a:t>
            </a:r>
            <a:r>
              <a:rPr lang="en-US" dirty="0"/>
              <a:t>3170157</a:t>
            </a:r>
          </a:p>
          <a:p>
            <a:r>
              <a:rPr lang="el-GR" dirty="0"/>
              <a:t>Ερώτημα 6 – </a:t>
            </a:r>
            <a:r>
              <a:rPr lang="en-US" dirty="0"/>
              <a:t>WebDev Tools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62904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C5CE22-1950-9F4B-98B7-874E2925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39" r="11579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1CBDA-C1C3-854B-B635-7739D2B9AB44}"/>
              </a:ext>
            </a:extLst>
          </p:cNvPr>
          <p:cNvSpPr txBox="1"/>
          <p:nvPr/>
        </p:nvSpPr>
        <p:spPr>
          <a:xfrm>
            <a:off x="8506558" y="253562"/>
            <a:ext cx="3559318" cy="582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Στο</a:t>
            </a:r>
            <a:r>
              <a:rPr lang="en-US" sz="2800" dirty="0"/>
              <a:t> πα</a:t>
            </a:r>
            <a:r>
              <a:rPr lang="en-US" sz="2800" dirty="0" err="1"/>
              <a:t>ρ</a:t>
            </a:r>
            <a:r>
              <a:rPr lang="en-US" sz="2800" dirty="0"/>
              <a:t>α</a:t>
            </a:r>
            <a:r>
              <a:rPr lang="en-US" sz="2800" dirty="0" err="1"/>
              <a:t>κάτω</a:t>
            </a:r>
            <a:r>
              <a:rPr lang="en-US" sz="2800" dirty="0"/>
              <a:t> Screenshot </a:t>
            </a:r>
            <a:r>
              <a:rPr lang="en-US" sz="2800" dirty="0" err="1"/>
              <a:t>φ</a:t>
            </a:r>
            <a:r>
              <a:rPr lang="en-US" sz="2800" dirty="0"/>
              <a:t>α</a:t>
            </a:r>
            <a:r>
              <a:rPr lang="en-US" sz="2800" dirty="0" err="1"/>
              <a:t>ίνετ</a:t>
            </a:r>
            <a:r>
              <a:rPr lang="en-US" sz="2800" dirty="0"/>
              <a:t>α</a:t>
            </a:r>
            <a:r>
              <a:rPr lang="en-US" sz="2800" dirty="0" err="1"/>
              <a:t>ι</a:t>
            </a:r>
            <a:r>
              <a:rPr lang="en-US" sz="2800" dirty="0"/>
              <a:t> </a:t>
            </a:r>
            <a:r>
              <a:rPr lang="en-US" sz="2800" dirty="0" err="1"/>
              <a:t>η</a:t>
            </a:r>
            <a:r>
              <a:rPr lang="en-US" sz="2800" dirty="0"/>
              <a:t> </a:t>
            </a:r>
            <a:r>
              <a:rPr lang="en-US" sz="2800" dirty="0" err="1"/>
              <a:t>σελίδ</a:t>
            </a:r>
            <a:r>
              <a:rPr lang="en-US" sz="2800" dirty="0"/>
              <a:t>α </a:t>
            </a:r>
            <a:r>
              <a:rPr lang="en-US" sz="2800" dirty="0" err="1"/>
              <a:t>του</a:t>
            </a:r>
            <a:r>
              <a:rPr lang="en-US" sz="2800" dirty="0"/>
              <a:t> πα</a:t>
            </a:r>
            <a:r>
              <a:rPr lang="en-US" sz="2800" dirty="0" err="1"/>
              <a:t>νε</a:t>
            </a:r>
            <a:r>
              <a:rPr lang="en-US" sz="2800" dirty="0"/>
              <a:t>π</a:t>
            </a:r>
            <a:r>
              <a:rPr lang="en-US" sz="2800" dirty="0" err="1"/>
              <a:t>ιστημίου</a:t>
            </a:r>
            <a:r>
              <a:rPr lang="en-US" sz="2800" dirty="0"/>
              <a:t> </a:t>
            </a:r>
            <a:r>
              <a:rPr lang="en-US" sz="2800" dirty="0" err="1"/>
              <a:t>μ</a:t>
            </a:r>
            <a:r>
              <a:rPr lang="en-US" sz="2800" dirty="0"/>
              <a:t>α</a:t>
            </a:r>
            <a:r>
              <a:rPr lang="en-US" sz="2800" dirty="0" err="1"/>
              <a:t>ς</a:t>
            </a:r>
            <a:r>
              <a:rPr lang="en-US" sz="2800" dirty="0"/>
              <a:t> </a:t>
            </a:r>
            <a:r>
              <a:rPr lang="en-US" sz="2800" dirty="0" err="1"/>
              <a:t>με</a:t>
            </a:r>
            <a:r>
              <a:rPr lang="en-US" sz="2800" dirty="0"/>
              <a:t> </a:t>
            </a:r>
            <a:r>
              <a:rPr lang="en-US" sz="2800" dirty="0" err="1"/>
              <a:t>έν</a:t>
            </a:r>
            <a:r>
              <a:rPr lang="en-US" sz="2800" dirty="0"/>
              <a:t>α </a:t>
            </a:r>
            <a:r>
              <a:rPr lang="en-US" sz="2800" dirty="0" err="1"/>
              <a:t>δι</a:t>
            </a:r>
            <a:r>
              <a:rPr lang="en-US" sz="2800" dirty="0"/>
              <a:t>α</a:t>
            </a:r>
            <a:r>
              <a:rPr lang="en-US" sz="2800" dirty="0" err="1"/>
              <a:t>φορετικό</a:t>
            </a:r>
            <a:r>
              <a:rPr lang="en-US" sz="2800" dirty="0"/>
              <a:t> Logo. </a:t>
            </a:r>
            <a:r>
              <a:rPr lang="en-US" sz="2800" dirty="0" err="1"/>
              <a:t>Η</a:t>
            </a:r>
            <a:r>
              <a:rPr lang="en-US" sz="2800" dirty="0"/>
              <a:t> α</a:t>
            </a:r>
            <a:r>
              <a:rPr lang="en-US" sz="2800" dirty="0" err="1"/>
              <a:t>λλ</a:t>
            </a:r>
            <a:r>
              <a:rPr lang="en-US" sz="2800" dirty="0"/>
              <a:t>α</a:t>
            </a:r>
            <a:r>
              <a:rPr lang="en-US" sz="2800" dirty="0" err="1"/>
              <a:t>γή</a:t>
            </a:r>
            <a:r>
              <a:rPr lang="en-US" sz="2800" dirty="0"/>
              <a:t> </a:t>
            </a:r>
            <a:r>
              <a:rPr lang="en-US" sz="2800" dirty="0" err="1"/>
              <a:t>έγινε</a:t>
            </a:r>
            <a:r>
              <a:rPr lang="en-US" sz="2800" dirty="0"/>
              <a:t> </a:t>
            </a:r>
            <a:r>
              <a:rPr lang="el-GR" sz="2800" dirty="0"/>
              <a:t>β</a:t>
            </a:r>
            <a:r>
              <a:rPr lang="en-US" sz="2800" dirty="0" err="1"/>
              <a:t>ρίσκοντ</a:t>
            </a:r>
            <a:r>
              <a:rPr lang="en-US" sz="2800" dirty="0"/>
              <a:t>α</a:t>
            </a:r>
            <a:r>
              <a:rPr lang="en-US" sz="2800" dirty="0" err="1"/>
              <a:t>ς</a:t>
            </a:r>
            <a:r>
              <a:rPr lang="en-US" sz="2800" dirty="0"/>
              <a:t> </a:t>
            </a:r>
            <a:r>
              <a:rPr lang="en-US" sz="2800" dirty="0" err="1"/>
              <a:t>το</a:t>
            </a:r>
            <a:r>
              <a:rPr lang="en-US" sz="2800" dirty="0"/>
              <a:t> tag </a:t>
            </a:r>
            <a:r>
              <a:rPr lang="en-US" sz="2800" dirty="0" err="1"/>
              <a:t>του</a:t>
            </a:r>
            <a:r>
              <a:rPr lang="en-US" sz="2800" dirty="0"/>
              <a:t> Logo </a:t>
            </a:r>
            <a:r>
              <a:rPr lang="en-US" sz="2800" dirty="0" err="1"/>
              <a:t>κ</a:t>
            </a:r>
            <a:r>
              <a:rPr lang="en-US" sz="2800" dirty="0"/>
              <a:t>α</a:t>
            </a:r>
            <a:r>
              <a:rPr lang="en-US" sz="2800" dirty="0" err="1"/>
              <a:t>ι</a:t>
            </a:r>
            <a:r>
              <a:rPr lang="en-US" sz="2800" dirty="0"/>
              <a:t> α</a:t>
            </a:r>
            <a:r>
              <a:rPr lang="en-US" sz="2800" dirty="0" err="1"/>
              <a:t>λλάζοντ</a:t>
            </a:r>
            <a:r>
              <a:rPr lang="en-US" sz="2800" dirty="0"/>
              <a:t>α</a:t>
            </a:r>
            <a:r>
              <a:rPr lang="en-US" sz="2800" dirty="0" err="1"/>
              <a:t>ς</a:t>
            </a:r>
            <a:r>
              <a:rPr lang="en-US" sz="2800" dirty="0"/>
              <a:t> </a:t>
            </a:r>
            <a:r>
              <a:rPr lang="en-US" sz="2800" dirty="0" err="1"/>
              <a:t>το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 err="1"/>
              <a:t>με</a:t>
            </a:r>
            <a:r>
              <a:rPr lang="en-US" sz="2800" dirty="0"/>
              <a:t> </a:t>
            </a:r>
            <a:r>
              <a:rPr lang="en-US" sz="2800" dirty="0" err="1"/>
              <a:t>έν</a:t>
            </a:r>
            <a:r>
              <a:rPr lang="en-US" sz="2800" dirty="0"/>
              <a:t>α </a:t>
            </a:r>
            <a:r>
              <a:rPr lang="en-US" sz="2800" dirty="0" err="1"/>
              <a:t>δι</a:t>
            </a:r>
            <a:r>
              <a:rPr lang="en-US" sz="2800" dirty="0"/>
              <a:t>α</a:t>
            </a:r>
            <a:r>
              <a:rPr lang="en-US" sz="2800" dirty="0" err="1"/>
              <a:t>φορετικό</a:t>
            </a:r>
            <a:r>
              <a:rPr lang="en-US" sz="2800" dirty="0"/>
              <a:t> απ</a:t>
            </a:r>
            <a:r>
              <a:rPr lang="en-US" sz="2800" dirty="0" err="1"/>
              <a:t>ό</a:t>
            </a:r>
            <a:r>
              <a:rPr lang="en-US" sz="2800" dirty="0"/>
              <a:t> </a:t>
            </a:r>
            <a:r>
              <a:rPr lang="en-US" sz="2800" dirty="0" err="1"/>
              <a:t>το</a:t>
            </a:r>
            <a:r>
              <a:rPr lang="en-US" sz="2800" dirty="0"/>
              <a:t> </a:t>
            </a:r>
            <a:r>
              <a:rPr lang="en-US" sz="2800" dirty="0" err="1"/>
              <a:t>δι</a:t>
            </a:r>
            <a:r>
              <a:rPr lang="en-US" sz="2800" dirty="0"/>
              <a:t>α</a:t>
            </a:r>
            <a:r>
              <a:rPr lang="en-US" sz="2800" dirty="0" err="1"/>
              <a:t>δίκτυο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8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C66CAA-0D40-A646-9C5F-22A41CEEE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782955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9FF54-53FA-8F4A-8D6A-5C261C7459D6}"/>
              </a:ext>
            </a:extLst>
          </p:cNvPr>
          <p:cNvSpPr txBox="1"/>
          <p:nvPr/>
        </p:nvSpPr>
        <p:spPr>
          <a:xfrm>
            <a:off x="8263671" y="382149"/>
            <a:ext cx="3559318" cy="582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Στο</a:t>
            </a:r>
            <a:r>
              <a:rPr lang="en-US" sz="2800" dirty="0"/>
              <a:t> πα</a:t>
            </a:r>
            <a:r>
              <a:rPr lang="en-US" sz="2800" dirty="0" err="1"/>
              <a:t>ρ</a:t>
            </a:r>
            <a:r>
              <a:rPr lang="en-US" sz="2800" dirty="0"/>
              <a:t>α</a:t>
            </a:r>
            <a:r>
              <a:rPr lang="en-US" sz="2800" dirty="0" err="1"/>
              <a:t>κάτω</a:t>
            </a:r>
            <a:r>
              <a:rPr lang="en-US" sz="2800" dirty="0"/>
              <a:t> Screenshot </a:t>
            </a:r>
            <a:r>
              <a:rPr lang="en-US" sz="2800" dirty="0" err="1"/>
              <a:t>φ</a:t>
            </a:r>
            <a:r>
              <a:rPr lang="en-US" sz="2800" dirty="0"/>
              <a:t>α</a:t>
            </a:r>
            <a:r>
              <a:rPr lang="en-US" sz="2800" dirty="0" err="1"/>
              <a:t>ίνετ</a:t>
            </a:r>
            <a:r>
              <a:rPr lang="en-US" sz="2800" dirty="0"/>
              <a:t>α</a:t>
            </a:r>
            <a:r>
              <a:rPr lang="en-US" sz="2800" dirty="0" err="1"/>
              <a:t>ι</a:t>
            </a:r>
            <a:r>
              <a:rPr lang="en-US" sz="2800" dirty="0"/>
              <a:t> </a:t>
            </a:r>
            <a:r>
              <a:rPr lang="en-US" sz="2800" dirty="0" err="1"/>
              <a:t>η</a:t>
            </a:r>
            <a:r>
              <a:rPr lang="en-US" sz="2800" dirty="0"/>
              <a:t> </a:t>
            </a:r>
            <a:r>
              <a:rPr lang="en-US" sz="2800" dirty="0" err="1"/>
              <a:t>σελίδ</a:t>
            </a:r>
            <a:r>
              <a:rPr lang="en-US" sz="2800" dirty="0"/>
              <a:t>α </a:t>
            </a:r>
            <a:r>
              <a:rPr lang="en-US" sz="2800" dirty="0" err="1"/>
              <a:t>του</a:t>
            </a:r>
            <a:r>
              <a:rPr lang="en-US" sz="2800" dirty="0"/>
              <a:t> πα</a:t>
            </a:r>
            <a:r>
              <a:rPr lang="en-US" sz="2800" dirty="0" err="1"/>
              <a:t>νε</a:t>
            </a:r>
            <a:r>
              <a:rPr lang="en-US" sz="2800" dirty="0"/>
              <a:t>π</a:t>
            </a:r>
            <a:r>
              <a:rPr lang="en-US" sz="2800" dirty="0" err="1"/>
              <a:t>ιστημίου</a:t>
            </a:r>
            <a:r>
              <a:rPr lang="en-US" sz="2800" dirty="0"/>
              <a:t> </a:t>
            </a:r>
            <a:r>
              <a:rPr lang="en-US" sz="2800" dirty="0" err="1"/>
              <a:t>μ</a:t>
            </a:r>
            <a:r>
              <a:rPr lang="en-US" sz="2800" dirty="0"/>
              <a:t>α</a:t>
            </a:r>
            <a:r>
              <a:rPr lang="en-US" sz="2800" dirty="0" err="1"/>
              <a:t>ς</a:t>
            </a:r>
            <a:r>
              <a:rPr lang="en-US" sz="2800" dirty="0"/>
              <a:t> </a:t>
            </a:r>
            <a:r>
              <a:rPr lang="en-US" sz="2800" dirty="0" err="1"/>
              <a:t>με</a:t>
            </a:r>
            <a:r>
              <a:rPr lang="en-US" sz="2800" dirty="0"/>
              <a:t> </a:t>
            </a:r>
            <a:r>
              <a:rPr lang="en-US" sz="2800" dirty="0" err="1"/>
              <a:t>έν</a:t>
            </a:r>
            <a:r>
              <a:rPr lang="en-US" sz="2800" dirty="0"/>
              <a:t>α </a:t>
            </a:r>
            <a:r>
              <a:rPr lang="en-US" sz="2800" dirty="0" err="1"/>
              <a:t>δι</a:t>
            </a:r>
            <a:r>
              <a:rPr lang="en-US" sz="2800" dirty="0"/>
              <a:t>α</a:t>
            </a:r>
            <a:r>
              <a:rPr lang="en-US" sz="2800" dirty="0" err="1"/>
              <a:t>φορετικό</a:t>
            </a:r>
            <a:r>
              <a:rPr lang="en-US" sz="2800" dirty="0"/>
              <a:t> </a:t>
            </a:r>
            <a:r>
              <a:rPr lang="el-GR" sz="2800" dirty="0"/>
              <a:t>χρώμα στο </a:t>
            </a:r>
            <a:r>
              <a:rPr lang="en-US" sz="2800" dirty="0"/>
              <a:t>Background </a:t>
            </a:r>
            <a:r>
              <a:rPr lang="el-GR" sz="2800" dirty="0"/>
              <a:t>του </a:t>
            </a:r>
            <a:r>
              <a:rPr lang="en-US" sz="2800" dirty="0"/>
              <a:t>Nav-bar. </a:t>
            </a:r>
            <a:r>
              <a:rPr lang="en-US" sz="2800" dirty="0" err="1"/>
              <a:t>Η</a:t>
            </a:r>
            <a:r>
              <a:rPr lang="en-US" sz="2800" dirty="0"/>
              <a:t> α</a:t>
            </a:r>
            <a:r>
              <a:rPr lang="en-US" sz="2800" dirty="0" err="1"/>
              <a:t>λλ</a:t>
            </a:r>
            <a:r>
              <a:rPr lang="en-US" sz="2800" dirty="0"/>
              <a:t>α</a:t>
            </a:r>
            <a:r>
              <a:rPr lang="en-US" sz="2800" dirty="0" err="1"/>
              <a:t>γή</a:t>
            </a:r>
            <a:r>
              <a:rPr lang="en-US" sz="2800" dirty="0"/>
              <a:t> </a:t>
            </a:r>
            <a:r>
              <a:rPr lang="en-US" sz="2800" dirty="0" err="1"/>
              <a:t>έγινε</a:t>
            </a:r>
            <a:r>
              <a:rPr lang="en-US" sz="2800" dirty="0"/>
              <a:t> </a:t>
            </a:r>
            <a:r>
              <a:rPr lang="el-GR" sz="2800" dirty="0"/>
              <a:t>β</a:t>
            </a:r>
            <a:r>
              <a:rPr lang="en-US" sz="2800" dirty="0" err="1"/>
              <a:t>ρίσκοντ</a:t>
            </a:r>
            <a:r>
              <a:rPr lang="en-US" sz="2800" dirty="0"/>
              <a:t>α</a:t>
            </a:r>
            <a:r>
              <a:rPr lang="en-US" sz="2800" dirty="0" err="1"/>
              <a:t>ς</a:t>
            </a:r>
            <a:r>
              <a:rPr lang="en-US" sz="2800" dirty="0"/>
              <a:t> </a:t>
            </a:r>
            <a:r>
              <a:rPr lang="en-US" sz="2800" dirty="0" err="1"/>
              <a:t>το</a:t>
            </a:r>
            <a:r>
              <a:rPr lang="en-US" sz="2800" dirty="0"/>
              <a:t> navbar</a:t>
            </a:r>
            <a:r>
              <a:rPr lang="el-GR" sz="2800" dirty="0"/>
              <a:t> στο </a:t>
            </a:r>
            <a:r>
              <a:rPr lang="en-US" sz="2800" dirty="0"/>
              <a:t>Style </a:t>
            </a:r>
            <a:r>
              <a:rPr lang="el-GR" sz="2800" dirty="0"/>
              <a:t>της σελίδας και αλλάζοντας το χρώμα του.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929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7BF98B-748A-AB44-AE32-ED6F91C84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" r="4877" b="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B1C875-619D-47FE-9C13-9976AB916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318" y="289570"/>
            <a:ext cx="3115420" cy="532541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Στο</a:t>
            </a:r>
            <a:r>
              <a:rPr lang="en-US" sz="2000" dirty="0"/>
              <a:t> πα</a:t>
            </a:r>
            <a:r>
              <a:rPr lang="en-US" sz="2000" dirty="0" err="1"/>
              <a:t>ρ</a:t>
            </a:r>
            <a:r>
              <a:rPr lang="en-US" sz="2000" dirty="0"/>
              <a:t>α</a:t>
            </a:r>
            <a:r>
              <a:rPr lang="en-US" sz="2000" dirty="0" err="1"/>
              <a:t>κάτω</a:t>
            </a:r>
            <a:r>
              <a:rPr lang="en-US" sz="2000" dirty="0"/>
              <a:t> Screenshot </a:t>
            </a:r>
            <a:r>
              <a:rPr lang="en-US" sz="2000" dirty="0" err="1"/>
              <a:t>φ</a:t>
            </a:r>
            <a:r>
              <a:rPr lang="en-US" sz="2000" dirty="0"/>
              <a:t>α</a:t>
            </a:r>
            <a:r>
              <a:rPr lang="en-US" sz="2000" dirty="0" err="1"/>
              <a:t>ίνετ</a:t>
            </a:r>
            <a:r>
              <a:rPr lang="en-US" sz="2000" dirty="0"/>
              <a:t>α</a:t>
            </a:r>
            <a:r>
              <a:rPr lang="en-US" sz="2000" dirty="0" err="1"/>
              <a:t>ι</a:t>
            </a:r>
            <a:r>
              <a:rPr lang="en-US" sz="2000" dirty="0"/>
              <a:t> </a:t>
            </a:r>
            <a:r>
              <a:rPr lang="en-US" sz="2000" dirty="0" err="1"/>
              <a:t>η</a:t>
            </a:r>
            <a:r>
              <a:rPr lang="en-US" sz="2000" dirty="0"/>
              <a:t> </a:t>
            </a:r>
            <a:r>
              <a:rPr lang="en-US" sz="2000" dirty="0" err="1"/>
              <a:t>σελίδ</a:t>
            </a:r>
            <a:r>
              <a:rPr lang="en-US" sz="2000" dirty="0"/>
              <a:t>α </a:t>
            </a:r>
            <a:r>
              <a:rPr lang="en-US" sz="2000" dirty="0" err="1"/>
              <a:t>του</a:t>
            </a:r>
            <a:r>
              <a:rPr lang="en-US" sz="2000" dirty="0"/>
              <a:t> πα</a:t>
            </a:r>
            <a:r>
              <a:rPr lang="en-US" sz="2000" dirty="0" err="1"/>
              <a:t>νε</a:t>
            </a:r>
            <a:r>
              <a:rPr lang="en-US" sz="2000" dirty="0"/>
              <a:t>π</a:t>
            </a:r>
            <a:r>
              <a:rPr lang="en-US" sz="2000" dirty="0" err="1"/>
              <a:t>ιστημίου</a:t>
            </a:r>
            <a:r>
              <a:rPr lang="en-US" sz="2000" dirty="0"/>
              <a:t> </a:t>
            </a:r>
            <a:r>
              <a:rPr lang="en-US" sz="2000" dirty="0" err="1"/>
              <a:t>μ</a:t>
            </a:r>
            <a:r>
              <a:rPr lang="en-US" sz="2000" dirty="0"/>
              <a:t>α</a:t>
            </a:r>
            <a:r>
              <a:rPr lang="en-US" sz="2000" dirty="0" err="1"/>
              <a:t>ς</a:t>
            </a:r>
            <a:r>
              <a:rPr lang="en-US" sz="2000" dirty="0"/>
              <a:t> </a:t>
            </a:r>
            <a:r>
              <a:rPr lang="en-US" sz="2000" dirty="0" err="1"/>
              <a:t>με</a:t>
            </a:r>
            <a:r>
              <a:rPr lang="en-US" sz="2000" dirty="0"/>
              <a:t> </a:t>
            </a:r>
            <a:r>
              <a:rPr lang="en-US" sz="2000" dirty="0" err="1"/>
              <a:t>έν</a:t>
            </a:r>
            <a:r>
              <a:rPr lang="en-US" sz="2000" dirty="0"/>
              <a:t>α </a:t>
            </a:r>
            <a:r>
              <a:rPr lang="en-US" sz="2000" dirty="0" err="1"/>
              <a:t>δι</a:t>
            </a:r>
            <a:r>
              <a:rPr lang="en-US" sz="2000" dirty="0"/>
              <a:t>α</a:t>
            </a:r>
            <a:r>
              <a:rPr lang="en-US" sz="2000" dirty="0" err="1"/>
              <a:t>φορετικό</a:t>
            </a:r>
            <a:r>
              <a:rPr lang="en-US" sz="2000" dirty="0"/>
              <a:t> </a:t>
            </a:r>
            <a:r>
              <a:rPr lang="el-GR" sz="2000" dirty="0"/>
              <a:t>χρώμα στο </a:t>
            </a:r>
            <a:r>
              <a:rPr lang="en-US" sz="2000" dirty="0"/>
              <a:t>Background </a:t>
            </a:r>
            <a:r>
              <a:rPr lang="el-GR" sz="2000" dirty="0" err="1"/>
              <a:t>αλλα</a:t>
            </a:r>
            <a:r>
              <a:rPr lang="el-GR" sz="2000" dirty="0"/>
              <a:t> και διαφορετική θέση του </a:t>
            </a:r>
            <a:r>
              <a:rPr lang="en-US" sz="2000" dirty="0"/>
              <a:t>Navbar </a:t>
            </a:r>
            <a:r>
              <a:rPr lang="el-GR" sz="2000" dirty="0"/>
              <a:t>της σελίδας</a:t>
            </a:r>
            <a:r>
              <a:rPr lang="en-US" sz="2000" dirty="0"/>
              <a:t>.</a:t>
            </a:r>
            <a:r>
              <a:rPr lang="el-GR" sz="2000" dirty="0"/>
              <a:t> Είναι τοποθετημένο στο κάτω μέρος της σελίδας. </a:t>
            </a:r>
            <a:r>
              <a:rPr lang="en-US" sz="2000" dirty="0"/>
              <a:t> </a:t>
            </a:r>
            <a:r>
              <a:rPr lang="en-US" sz="2000" dirty="0" err="1"/>
              <a:t>Η</a:t>
            </a:r>
            <a:r>
              <a:rPr lang="en-US" sz="2000" dirty="0"/>
              <a:t> α</a:t>
            </a:r>
            <a:r>
              <a:rPr lang="en-US" sz="2000" dirty="0" err="1"/>
              <a:t>λλ</a:t>
            </a:r>
            <a:r>
              <a:rPr lang="en-US" sz="2000" dirty="0"/>
              <a:t>α</a:t>
            </a:r>
            <a:r>
              <a:rPr lang="en-US" sz="2000" dirty="0" err="1"/>
              <a:t>γή</a:t>
            </a:r>
            <a:r>
              <a:rPr lang="en-US" sz="2000" dirty="0"/>
              <a:t> </a:t>
            </a:r>
            <a:r>
              <a:rPr lang="en-US" sz="2000" dirty="0" err="1"/>
              <a:t>έγινε</a:t>
            </a:r>
            <a:r>
              <a:rPr lang="en-US" sz="2000" dirty="0"/>
              <a:t> </a:t>
            </a:r>
            <a:r>
              <a:rPr lang="el-GR" sz="2000" dirty="0"/>
              <a:t>β</a:t>
            </a:r>
            <a:r>
              <a:rPr lang="en-US" sz="2000" dirty="0" err="1"/>
              <a:t>ρίσκοντ</a:t>
            </a:r>
            <a:r>
              <a:rPr lang="en-US" sz="2000" dirty="0"/>
              <a:t>α</a:t>
            </a:r>
            <a:r>
              <a:rPr lang="en-US" sz="2000" dirty="0" err="1"/>
              <a:t>ς</a:t>
            </a:r>
            <a:r>
              <a:rPr lang="en-US" sz="2000" dirty="0"/>
              <a:t> </a:t>
            </a:r>
            <a:r>
              <a:rPr lang="en-US" sz="2000" dirty="0" err="1"/>
              <a:t>το</a:t>
            </a:r>
            <a:r>
              <a:rPr lang="en-US" sz="2000" dirty="0"/>
              <a:t> navbar</a:t>
            </a:r>
            <a:r>
              <a:rPr lang="el-GR" sz="2000" dirty="0"/>
              <a:t> στο </a:t>
            </a:r>
            <a:r>
              <a:rPr lang="en-US" sz="2000" dirty="0"/>
              <a:t>Style </a:t>
            </a:r>
            <a:r>
              <a:rPr lang="el-GR" sz="2000" dirty="0"/>
              <a:t>της σελίδας και αλλάζοντας τα αντίστοιχα </a:t>
            </a:r>
            <a:r>
              <a:rPr lang="en-US" sz="2000" dirty="0"/>
              <a:t>attributes.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09D62E-FB23-EB4A-BA9A-5D762EFA3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32615" cy="6858001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A36B1AC-A217-A043-9C82-0FB6CE4ECF13}"/>
              </a:ext>
            </a:extLst>
          </p:cNvPr>
          <p:cNvSpPr txBox="1">
            <a:spLocks/>
          </p:cNvSpPr>
          <p:nvPr/>
        </p:nvSpPr>
        <p:spPr>
          <a:xfrm>
            <a:off x="8500318" y="289570"/>
            <a:ext cx="3115420" cy="5325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 err="1"/>
              <a:t>Στο</a:t>
            </a:r>
            <a:r>
              <a:rPr lang="en-US" sz="2000" dirty="0"/>
              <a:t> πα</a:t>
            </a:r>
            <a:r>
              <a:rPr lang="en-US" sz="2000" dirty="0" err="1"/>
              <a:t>ρ</a:t>
            </a:r>
            <a:r>
              <a:rPr lang="en-US" sz="2000" dirty="0"/>
              <a:t>α</a:t>
            </a:r>
            <a:r>
              <a:rPr lang="en-US" sz="2000" dirty="0" err="1"/>
              <a:t>κάτω</a:t>
            </a:r>
            <a:r>
              <a:rPr lang="en-US" sz="2000" dirty="0"/>
              <a:t> Screenshot </a:t>
            </a:r>
            <a:r>
              <a:rPr lang="en-US" sz="2000" dirty="0" err="1"/>
              <a:t>φ</a:t>
            </a:r>
            <a:r>
              <a:rPr lang="en-US" sz="2000" dirty="0"/>
              <a:t>α</a:t>
            </a:r>
            <a:r>
              <a:rPr lang="en-US" sz="2000" dirty="0" err="1"/>
              <a:t>ίνετ</a:t>
            </a:r>
            <a:r>
              <a:rPr lang="en-US" sz="2000" dirty="0"/>
              <a:t>α</a:t>
            </a:r>
            <a:r>
              <a:rPr lang="en-US" sz="2000" dirty="0" err="1"/>
              <a:t>ι</a:t>
            </a:r>
            <a:r>
              <a:rPr lang="en-US" sz="2000" dirty="0"/>
              <a:t> </a:t>
            </a:r>
            <a:r>
              <a:rPr lang="en-US" sz="2000" dirty="0" err="1"/>
              <a:t>η</a:t>
            </a:r>
            <a:r>
              <a:rPr lang="en-US" sz="2000" dirty="0"/>
              <a:t> </a:t>
            </a:r>
            <a:r>
              <a:rPr lang="en-US" sz="2000" dirty="0" err="1"/>
              <a:t>σελίδ</a:t>
            </a:r>
            <a:r>
              <a:rPr lang="en-US" sz="2000" dirty="0"/>
              <a:t>α </a:t>
            </a:r>
            <a:r>
              <a:rPr lang="en-US" sz="2000" dirty="0" err="1"/>
              <a:t>του</a:t>
            </a:r>
            <a:r>
              <a:rPr lang="en-US" sz="2000" dirty="0"/>
              <a:t> πα</a:t>
            </a:r>
            <a:r>
              <a:rPr lang="en-US" sz="2000" dirty="0" err="1"/>
              <a:t>νε</a:t>
            </a:r>
            <a:r>
              <a:rPr lang="en-US" sz="2000" dirty="0"/>
              <a:t>π</a:t>
            </a:r>
            <a:r>
              <a:rPr lang="en-US" sz="2000" dirty="0" err="1"/>
              <a:t>ιστημίου</a:t>
            </a:r>
            <a:r>
              <a:rPr lang="en-US" sz="2000" dirty="0"/>
              <a:t> </a:t>
            </a:r>
            <a:r>
              <a:rPr lang="en-US" sz="2000" dirty="0" err="1"/>
              <a:t>μ</a:t>
            </a:r>
            <a:r>
              <a:rPr lang="en-US" sz="2000" dirty="0"/>
              <a:t>α</a:t>
            </a:r>
            <a:r>
              <a:rPr lang="en-US" sz="2000" dirty="0" err="1"/>
              <a:t>ς</a:t>
            </a:r>
            <a:r>
              <a:rPr lang="en-US" sz="2000" dirty="0"/>
              <a:t> </a:t>
            </a:r>
            <a:r>
              <a:rPr lang="en-US" sz="2000" dirty="0" err="1"/>
              <a:t>με</a:t>
            </a:r>
            <a:r>
              <a:rPr lang="en-US" sz="2000" dirty="0"/>
              <a:t> </a:t>
            </a:r>
            <a:r>
              <a:rPr lang="en-US" sz="2000" dirty="0" err="1"/>
              <a:t>έν</a:t>
            </a:r>
            <a:r>
              <a:rPr lang="en-US" sz="2000" dirty="0"/>
              <a:t>α </a:t>
            </a:r>
            <a:r>
              <a:rPr lang="en-US" sz="2000" dirty="0" err="1"/>
              <a:t>δι</a:t>
            </a:r>
            <a:r>
              <a:rPr lang="en-US" sz="2000" dirty="0"/>
              <a:t>α</a:t>
            </a:r>
            <a:r>
              <a:rPr lang="en-US" sz="2000" dirty="0" err="1"/>
              <a:t>φορετικό</a:t>
            </a:r>
            <a:r>
              <a:rPr lang="en-US" sz="2000" dirty="0"/>
              <a:t> </a:t>
            </a:r>
            <a:r>
              <a:rPr lang="el-GR" sz="2000" dirty="0"/>
              <a:t>κείμενο στα </a:t>
            </a:r>
            <a:r>
              <a:rPr lang="en-US" sz="2000" dirty="0"/>
              <a:t>News.</a:t>
            </a:r>
            <a:r>
              <a:rPr lang="el-GR" sz="2000" dirty="0"/>
              <a:t> Η </a:t>
            </a:r>
            <a:r>
              <a:rPr lang="el-GR" sz="2000" dirty="0" err="1"/>
              <a:t>αλλαγ</a:t>
            </a:r>
            <a:r>
              <a:rPr lang="en-US" sz="2000" dirty="0" err="1"/>
              <a:t>ή</a:t>
            </a:r>
            <a:r>
              <a:rPr lang="el-GR" sz="2000" dirty="0"/>
              <a:t> έγινε βρίσκοντας το ανάλογο </a:t>
            </a:r>
            <a:r>
              <a:rPr lang="en-US" sz="2000" dirty="0"/>
              <a:t>TAG </a:t>
            </a:r>
            <a:r>
              <a:rPr lang="el-GR" sz="2000" dirty="0"/>
              <a:t>στο </a:t>
            </a:r>
            <a:r>
              <a:rPr lang="en-US" sz="2000" dirty="0"/>
              <a:t>HTML </a:t>
            </a:r>
            <a:r>
              <a:rPr lang="el-GR" sz="2000" dirty="0"/>
              <a:t>και αντικαθιστώντας το κείμενο με ένα νέο.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47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C90AEF-021A-9543-B81C-D9AF37FAD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45214" cy="6858000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6385116-0ED4-E945-9684-CA4A0760FBA2}"/>
              </a:ext>
            </a:extLst>
          </p:cNvPr>
          <p:cNvSpPr txBox="1">
            <a:spLocks/>
          </p:cNvSpPr>
          <p:nvPr/>
        </p:nvSpPr>
        <p:spPr>
          <a:xfrm>
            <a:off x="8500318" y="289570"/>
            <a:ext cx="3115420" cy="5325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 err="1"/>
              <a:t>Στο</a:t>
            </a:r>
            <a:r>
              <a:rPr lang="en-US" sz="2000" dirty="0"/>
              <a:t> πα</a:t>
            </a:r>
            <a:r>
              <a:rPr lang="en-US" sz="2000" dirty="0" err="1"/>
              <a:t>ρ</a:t>
            </a:r>
            <a:r>
              <a:rPr lang="en-US" sz="2000" dirty="0"/>
              <a:t>α</a:t>
            </a:r>
            <a:r>
              <a:rPr lang="en-US" sz="2000" dirty="0" err="1"/>
              <a:t>κάτω</a:t>
            </a:r>
            <a:r>
              <a:rPr lang="en-US" sz="2000" dirty="0"/>
              <a:t> Screenshot </a:t>
            </a:r>
            <a:r>
              <a:rPr lang="en-US" sz="2000" dirty="0" err="1"/>
              <a:t>φ</a:t>
            </a:r>
            <a:r>
              <a:rPr lang="en-US" sz="2000" dirty="0"/>
              <a:t>α</a:t>
            </a:r>
            <a:r>
              <a:rPr lang="en-US" sz="2000" dirty="0" err="1"/>
              <a:t>ίνετ</a:t>
            </a:r>
            <a:r>
              <a:rPr lang="en-US" sz="2000" dirty="0"/>
              <a:t>α</a:t>
            </a:r>
            <a:r>
              <a:rPr lang="en-US" sz="2000" dirty="0" err="1"/>
              <a:t>ι</a:t>
            </a:r>
            <a:r>
              <a:rPr lang="en-US" sz="2000" dirty="0"/>
              <a:t> </a:t>
            </a:r>
            <a:r>
              <a:rPr lang="en-US" sz="2000" dirty="0" err="1"/>
              <a:t>η</a:t>
            </a:r>
            <a:r>
              <a:rPr lang="en-US" sz="2000" dirty="0"/>
              <a:t> </a:t>
            </a:r>
            <a:r>
              <a:rPr lang="en-US" sz="2000" dirty="0" err="1"/>
              <a:t>σελίδ</a:t>
            </a:r>
            <a:r>
              <a:rPr lang="en-US" sz="2000" dirty="0"/>
              <a:t>α </a:t>
            </a:r>
            <a:r>
              <a:rPr lang="en-US" sz="2000" dirty="0" err="1"/>
              <a:t>του</a:t>
            </a:r>
            <a:r>
              <a:rPr lang="en-US" sz="2000" dirty="0"/>
              <a:t> πα</a:t>
            </a:r>
            <a:r>
              <a:rPr lang="en-US" sz="2000" dirty="0" err="1"/>
              <a:t>νε</a:t>
            </a:r>
            <a:r>
              <a:rPr lang="en-US" sz="2000" dirty="0"/>
              <a:t>π</a:t>
            </a:r>
            <a:r>
              <a:rPr lang="en-US" sz="2000" dirty="0" err="1"/>
              <a:t>ιστημίου</a:t>
            </a:r>
            <a:r>
              <a:rPr lang="en-US" sz="2000" dirty="0"/>
              <a:t> </a:t>
            </a:r>
            <a:r>
              <a:rPr lang="en-US" sz="2000" dirty="0" err="1"/>
              <a:t>μ</a:t>
            </a:r>
            <a:r>
              <a:rPr lang="en-US" sz="2000" dirty="0"/>
              <a:t>α</a:t>
            </a:r>
            <a:r>
              <a:rPr lang="en-US" sz="2000" dirty="0" err="1"/>
              <a:t>ς</a:t>
            </a:r>
            <a:r>
              <a:rPr lang="el-GR" sz="2000" dirty="0"/>
              <a:t> με ένα </a:t>
            </a:r>
            <a:r>
              <a:rPr lang="en-US" sz="2000" dirty="0"/>
              <a:t>“border dotted red” </a:t>
            </a:r>
            <a:r>
              <a:rPr lang="el-GR" sz="2000" dirty="0"/>
              <a:t>στο </a:t>
            </a:r>
            <a:r>
              <a:rPr lang="en-US" sz="2000" dirty="0"/>
              <a:t>slider. </a:t>
            </a:r>
            <a:r>
              <a:rPr lang="el-GR" sz="2000" dirty="0"/>
              <a:t>Η αλλαγή έγινε βρίσκοντας το ανάλογο </a:t>
            </a:r>
            <a:r>
              <a:rPr lang="en-US" sz="2000" dirty="0"/>
              <a:t>Tag </a:t>
            </a:r>
            <a:r>
              <a:rPr lang="el-GR" sz="2000" dirty="0"/>
              <a:t>στο </a:t>
            </a:r>
            <a:r>
              <a:rPr lang="en-US" sz="2000" dirty="0"/>
              <a:t>Styles </a:t>
            </a:r>
            <a:r>
              <a:rPr lang="el-GR" sz="2000" dirty="0"/>
              <a:t>και </a:t>
            </a:r>
            <a:r>
              <a:rPr lang="el-GR" sz="2000" dirty="0" err="1"/>
              <a:t>προσθ</a:t>
            </a:r>
            <a:r>
              <a:rPr lang="en-US" sz="2000" dirty="0"/>
              <a:t>έ</a:t>
            </a:r>
            <a:r>
              <a:rPr lang="el-GR" sz="2000" dirty="0" err="1"/>
              <a:t>τοντας</a:t>
            </a:r>
            <a:r>
              <a:rPr lang="el-GR" sz="2000" dirty="0"/>
              <a:t> τις </a:t>
            </a:r>
            <a:r>
              <a:rPr lang="el-GR" sz="2000"/>
              <a:t>κατάλληλες ιδιότητες.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467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202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Προγραμματισμός Εφαρμογών στον Ιστό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Προγραμματισμός Εφαρμογών στον Ιστό</dc:title>
  <dc:creator>Sarantos Tzortzis</dc:creator>
  <cp:lastModifiedBy>Sarantos Tzortzis</cp:lastModifiedBy>
  <cp:revision>2</cp:revision>
  <dcterms:created xsi:type="dcterms:W3CDTF">2021-04-24T06:00:12Z</dcterms:created>
  <dcterms:modified xsi:type="dcterms:W3CDTF">2021-04-24T06:12:02Z</dcterms:modified>
</cp:coreProperties>
</file>